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93" r:id="rId3"/>
    <p:sldId id="296" r:id="rId4"/>
    <p:sldId id="317" r:id="rId5"/>
    <p:sldId id="318" r:id="rId6"/>
    <p:sldId id="319" r:id="rId7"/>
    <p:sldId id="321" r:id="rId8"/>
    <p:sldId id="320" r:id="rId9"/>
    <p:sldId id="322" r:id="rId10"/>
    <p:sldId id="324" r:id="rId11"/>
    <p:sldId id="32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72"/>
    <p:restoredTop sz="93692"/>
  </p:normalViewPr>
  <p:slideViewPr>
    <p:cSldViewPr snapToGrid="0" snapToObjects="1">
      <p:cViewPr varScale="1">
        <p:scale>
          <a:sx n="104" d="100"/>
          <a:sy n="104" d="100"/>
        </p:scale>
        <p:origin x="116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6/25/18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C1303-24CC-7447-8290-EE87BF298C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L3d5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FB5857-894A-DF46-8487-5ECCAAE5D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2511250"/>
          </a:xfrm>
        </p:spPr>
        <p:txBody>
          <a:bodyPr>
            <a:normAutofit/>
          </a:bodyPr>
          <a:lstStyle/>
          <a:p>
            <a:r>
              <a:rPr lang="en-US" dirty="0"/>
              <a:t>Cu boulder</a:t>
            </a:r>
          </a:p>
          <a:p>
            <a:r>
              <a:rPr lang="en-US" dirty="0" err="1"/>
              <a:t>Csci</a:t>
            </a:r>
            <a:r>
              <a:rPr lang="en-US" dirty="0"/>
              <a:t> 3155: principles of programming languages</a:t>
            </a:r>
          </a:p>
          <a:p>
            <a:r>
              <a:rPr lang="en-US" dirty="0"/>
              <a:t>Summer 2018</a:t>
            </a:r>
          </a:p>
          <a:p>
            <a:r>
              <a:rPr lang="en-US" dirty="0"/>
              <a:t>Spencer wilson</a:t>
            </a:r>
          </a:p>
          <a:p>
            <a:r>
              <a:rPr lang="en-US" dirty="0"/>
              <a:t>06/25/2018</a:t>
            </a:r>
          </a:p>
        </p:txBody>
      </p:sp>
    </p:spTree>
    <p:extLst>
      <p:ext uri="{BB962C8B-B14F-4D97-AF65-F5344CB8AC3E}">
        <p14:creationId xmlns:p14="http://schemas.microsoft.com/office/powerpoint/2010/main" val="2224538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FD6FA-B233-C14E-801C-658206188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 in a grammar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7B360-E473-4A47-BFB7-5F56AE7098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a totally different grammar</a:t>
            </a:r>
          </a:p>
        </p:txBody>
      </p:sp>
    </p:spTree>
    <p:extLst>
      <p:ext uri="{BB962C8B-B14F-4D97-AF65-F5344CB8AC3E}">
        <p14:creationId xmlns:p14="http://schemas.microsoft.com/office/powerpoint/2010/main" val="914010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493532-FD4D-3340-9712-16FC1951B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7A03BF-BDFD-9440-8C90-22CD971CC82B}"/>
              </a:ext>
            </a:extLst>
          </p:cNvPr>
          <p:cNvSpPr txBox="1"/>
          <p:nvPr/>
        </p:nvSpPr>
        <p:spPr>
          <a:xfrm>
            <a:off x="1075038" y="2669059"/>
            <a:ext cx="291714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sentence `ab`</a:t>
            </a:r>
          </a:p>
          <a:p>
            <a:r>
              <a:rPr lang="en-US" dirty="0"/>
              <a:t>Is ambiguously defined by</a:t>
            </a:r>
          </a:p>
          <a:p>
            <a:r>
              <a:rPr lang="en-US" dirty="0"/>
              <a:t>The grammar</a:t>
            </a:r>
          </a:p>
          <a:p>
            <a:endParaRPr lang="en-US" dirty="0"/>
          </a:p>
          <a:p>
            <a:r>
              <a:rPr lang="en-US" dirty="0"/>
              <a:t>There are 3 trees that I </a:t>
            </a:r>
          </a:p>
          <a:p>
            <a:r>
              <a:rPr lang="en-US" dirty="0"/>
              <a:t>Could write for the sentence</a:t>
            </a:r>
          </a:p>
          <a:p>
            <a:endParaRPr lang="en-US" dirty="0"/>
          </a:p>
          <a:p>
            <a:r>
              <a:rPr lang="en-US" dirty="0"/>
              <a:t>2 is enough to demonstrate </a:t>
            </a:r>
          </a:p>
          <a:p>
            <a:r>
              <a:rPr lang="en-US"/>
              <a:t>ambiguity</a:t>
            </a:r>
          </a:p>
        </p:txBody>
      </p:sp>
    </p:spTree>
    <p:extLst>
      <p:ext uri="{BB962C8B-B14F-4D97-AF65-F5344CB8AC3E}">
        <p14:creationId xmlns:p14="http://schemas.microsoft.com/office/powerpoint/2010/main" val="4289722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Teaser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7" y="2560319"/>
            <a:ext cx="9705883" cy="3729269"/>
          </a:xfrm>
        </p:spPr>
        <p:txBody>
          <a:bodyPr>
            <a:noAutofit/>
          </a:bodyPr>
          <a:lstStyle/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3000" dirty="0"/>
              <a:t>Suggest operations I might want to perform on the language defined by the following grammar : </a:t>
            </a: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sz="3000" dirty="0"/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3200" dirty="0"/>
              <a:t>S ::= a | b S c | T c S c S</a:t>
            </a: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3200" dirty="0"/>
              <a:t>T ::= </a:t>
            </a:r>
            <a:r>
              <a:rPr lang="en-US" sz="3200" i="1" dirty="0"/>
              <a:t>ϵ</a:t>
            </a:r>
            <a:r>
              <a:rPr lang="en-US" sz="3200" dirty="0"/>
              <a:t>  | a T</a:t>
            </a:r>
          </a:p>
        </p:txBody>
      </p:sp>
    </p:spTree>
    <p:extLst>
      <p:ext uri="{BB962C8B-B14F-4D97-AF65-F5344CB8AC3E}">
        <p14:creationId xmlns:p14="http://schemas.microsoft.com/office/powerpoint/2010/main" val="4141726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Tomorrow in class 75 minute exam.</a:t>
            </a:r>
          </a:p>
          <a:p>
            <a:r>
              <a:rPr lang="en-US" sz="3000" dirty="0"/>
              <a:t>Counts as the in class exercise for tomorrow</a:t>
            </a:r>
          </a:p>
          <a:p>
            <a:r>
              <a:rPr lang="en-US" sz="3000" dirty="0"/>
              <a:t>There is no Moodle quiz or reading for tomorrow</a:t>
            </a:r>
          </a:p>
          <a:p>
            <a:endParaRPr lang="en-US" sz="3000" dirty="0"/>
          </a:p>
          <a:p>
            <a:r>
              <a:rPr lang="en-US" sz="3000" dirty="0"/>
              <a:t>Accommodations – see piazza</a:t>
            </a:r>
          </a:p>
        </p:txBody>
      </p:sp>
    </p:spTree>
    <p:extLst>
      <p:ext uri="{BB962C8B-B14F-4D97-AF65-F5344CB8AC3E}">
        <p14:creationId xmlns:p14="http://schemas.microsoft.com/office/powerpoint/2010/main" val="247398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class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7" y="2560319"/>
            <a:ext cx="9705883" cy="3729269"/>
          </a:xfrm>
        </p:spPr>
        <p:txBody>
          <a:bodyPr>
            <a:noAutofit/>
          </a:bodyPr>
          <a:lstStyle/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3000" dirty="0"/>
              <a:t>I have taken a mental snap-shot of who is present and if you stay for the whole class you will receive full credit for this assignment.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0084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Teaser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99092" y="2090762"/>
            <a:ext cx="9705883" cy="3729269"/>
          </a:xfrm>
        </p:spPr>
        <p:txBody>
          <a:bodyPr>
            <a:noAutofit/>
          </a:bodyPr>
          <a:lstStyle/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3000" dirty="0"/>
              <a:t>Suggest operations I might want to perform on the language defined by the following grammar : </a:t>
            </a: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US" sz="3000" dirty="0"/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3200" dirty="0"/>
              <a:t>S ::= a | b S c | T c S c S</a:t>
            </a: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3200" dirty="0"/>
              <a:t>T ::= </a:t>
            </a:r>
            <a:r>
              <a:rPr lang="en-US" sz="3200" i="1" dirty="0"/>
              <a:t>ϵ</a:t>
            </a:r>
            <a:r>
              <a:rPr lang="en-US" sz="3200" dirty="0"/>
              <a:t>  | a T</a:t>
            </a:r>
          </a:p>
        </p:txBody>
      </p:sp>
    </p:spTree>
    <p:extLst>
      <p:ext uri="{BB962C8B-B14F-4D97-AF65-F5344CB8AC3E}">
        <p14:creationId xmlns:p14="http://schemas.microsoft.com/office/powerpoint/2010/main" val="1411903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352A68-68E8-0044-9946-726152300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471086" y="956104"/>
            <a:ext cx="68580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144137-70E1-B041-B7D1-9B72951C2DBA}"/>
              </a:ext>
            </a:extLst>
          </p:cNvPr>
          <p:cNvSpPr txBox="1"/>
          <p:nvPr/>
        </p:nvSpPr>
        <p:spPr>
          <a:xfrm>
            <a:off x="2780270" y="3076832"/>
            <a:ext cx="25378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the </a:t>
            </a:r>
            <a:r>
              <a:rPr lang="en-US" dirty="0" err="1"/>
              <a:t>smileyFace</a:t>
            </a:r>
            <a:endParaRPr lang="en-US" dirty="0"/>
          </a:p>
          <a:p>
            <a:r>
              <a:rPr lang="en-US" dirty="0"/>
              <a:t>Operational semantic</a:t>
            </a:r>
          </a:p>
          <a:p>
            <a:r>
              <a:rPr lang="en-US" dirty="0"/>
              <a:t>To find the number of </a:t>
            </a:r>
          </a:p>
          <a:p>
            <a:r>
              <a:rPr lang="en-US" dirty="0"/>
              <a:t>`c` symbols in a sentence</a:t>
            </a:r>
          </a:p>
        </p:txBody>
      </p:sp>
    </p:spTree>
    <p:extLst>
      <p:ext uri="{BB962C8B-B14F-4D97-AF65-F5344CB8AC3E}">
        <p14:creationId xmlns:p14="http://schemas.microsoft.com/office/powerpoint/2010/main" val="283890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49A4EA-62A0-B646-9279-0D0ACC1DB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36D8D4-1BDD-B146-A724-BCCC887E4AED}"/>
              </a:ext>
            </a:extLst>
          </p:cNvPr>
          <p:cNvSpPr txBox="1"/>
          <p:nvPr/>
        </p:nvSpPr>
        <p:spPr>
          <a:xfrm>
            <a:off x="5733536" y="2032686"/>
            <a:ext cx="21387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Writing a derivation </a:t>
            </a:r>
          </a:p>
          <a:p>
            <a:r>
              <a:rPr lang="en-US" dirty="0"/>
              <a:t>Using the rules </a:t>
            </a:r>
          </a:p>
          <a:p>
            <a:r>
              <a:rPr lang="en-US" dirty="0"/>
              <a:t>VVV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20B90-73AA-894D-BC52-10990F1CAD2B}"/>
              </a:ext>
            </a:extLst>
          </p:cNvPr>
          <p:cNvSpPr txBox="1"/>
          <p:nvPr/>
        </p:nvSpPr>
        <p:spPr>
          <a:xfrm>
            <a:off x="5733536" y="1075037"/>
            <a:ext cx="26182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&lt;&lt;&lt; This parse tree might</a:t>
            </a:r>
          </a:p>
          <a:p>
            <a:r>
              <a:rPr lang="en-US" dirty="0"/>
              <a:t>Help connect ideas</a:t>
            </a:r>
          </a:p>
        </p:txBody>
      </p:sp>
    </p:spTree>
    <p:extLst>
      <p:ext uri="{BB962C8B-B14F-4D97-AF65-F5344CB8AC3E}">
        <p14:creationId xmlns:p14="http://schemas.microsoft.com/office/powerpoint/2010/main" val="2471474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7E48A3-6AA2-484A-9B72-9547D2828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800C02-0520-AB4C-BE5D-88C41E0C5F59}"/>
              </a:ext>
            </a:extLst>
          </p:cNvPr>
          <p:cNvSpPr txBox="1"/>
          <p:nvPr/>
        </p:nvSpPr>
        <p:spPr>
          <a:xfrm>
            <a:off x="803189" y="1853514"/>
            <a:ext cx="2711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Rules to count the number</a:t>
            </a:r>
          </a:p>
          <a:p>
            <a:r>
              <a:rPr lang="en-US" dirty="0"/>
              <a:t>Of `b` symbols</a:t>
            </a:r>
          </a:p>
        </p:txBody>
      </p:sp>
    </p:spTree>
    <p:extLst>
      <p:ext uri="{BB962C8B-B14F-4D97-AF65-F5344CB8AC3E}">
        <p14:creationId xmlns:p14="http://schemas.microsoft.com/office/powerpoint/2010/main" val="1630514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B5DA30-3EA3-7145-A98F-0F124374A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41D78E9-95EC-4144-A6D4-FC99C697C6B8}"/>
              </a:ext>
            </a:extLst>
          </p:cNvPr>
          <p:cNvSpPr txBox="1"/>
          <p:nvPr/>
        </p:nvSpPr>
        <p:spPr>
          <a:xfrm>
            <a:off x="1346886" y="2953265"/>
            <a:ext cx="22743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Derivation using this </a:t>
            </a:r>
          </a:p>
          <a:p>
            <a:r>
              <a:rPr lang="en-US" dirty="0"/>
              <a:t>New </a:t>
            </a:r>
            <a:r>
              <a:rPr lang="en-US" dirty="0" err="1"/>
              <a:t>op.sem</a:t>
            </a:r>
            <a:r>
              <a:rPr lang="en-US" dirty="0"/>
              <a:t>. And new</a:t>
            </a:r>
          </a:p>
          <a:p>
            <a:r>
              <a:rPr lang="en-US" dirty="0"/>
              <a:t>Rules but the same </a:t>
            </a:r>
          </a:p>
          <a:p>
            <a:r>
              <a:rPr lang="en-US" dirty="0"/>
              <a:t>Sentence from before</a:t>
            </a:r>
          </a:p>
        </p:txBody>
      </p:sp>
    </p:spTree>
    <p:extLst>
      <p:ext uri="{BB962C8B-B14F-4D97-AF65-F5344CB8AC3E}">
        <p14:creationId xmlns:p14="http://schemas.microsoft.com/office/powerpoint/2010/main" val="69992456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186</TotalTime>
  <Words>244</Words>
  <Application>Microsoft Macintosh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Gill Sans MT</vt:lpstr>
      <vt:lpstr>Gallery</vt:lpstr>
      <vt:lpstr>L3d5</vt:lpstr>
      <vt:lpstr>Brain Teaser</vt:lpstr>
      <vt:lpstr>Midterm</vt:lpstr>
      <vt:lpstr>In class exercise</vt:lpstr>
      <vt:lpstr>Brain Teaser</vt:lpstr>
      <vt:lpstr>PowerPoint Presentation</vt:lpstr>
      <vt:lpstr>PowerPoint Presentation</vt:lpstr>
      <vt:lpstr>PowerPoint Presentation</vt:lpstr>
      <vt:lpstr>PowerPoint Presentation</vt:lpstr>
      <vt:lpstr>Ambiguity in a grammar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Lndm</dc:title>
  <dc:creator>spencer wilson</dc:creator>
  <cp:lastModifiedBy>spencer wilson</cp:lastModifiedBy>
  <cp:revision>8</cp:revision>
  <dcterms:created xsi:type="dcterms:W3CDTF">2018-05-22T21:06:51Z</dcterms:created>
  <dcterms:modified xsi:type="dcterms:W3CDTF">2018-06-26T00:44:34Z</dcterms:modified>
</cp:coreProperties>
</file>

<file path=docProps/thumbnail.jpeg>
</file>